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8" r:id="rId3"/>
    <p:sldId id="276" r:id="rId4"/>
    <p:sldId id="277" r:id="rId5"/>
    <p:sldId id="279" r:id="rId6"/>
    <p:sldId id="2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25DCCB-A0D0-4CC5-AFD0-D175C40EC73F}" v="144" dt="2023-01-29T00:57:37.7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63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2A25DCCB-A0D0-4CC5-AFD0-D175C40EC73F}"/>
    <pc:docChg chg="custSel addSld delSld modSld">
      <pc:chgData name="Michael Kuniega" userId="999f7fd1-0dc3-4cba-81fd-6a42a8d75a98" providerId="ADAL" clId="{2A25DCCB-A0D0-4CC5-AFD0-D175C40EC73F}" dt="2023-01-29T01:09:55.841" v="1433" actId="20577"/>
      <pc:docMkLst>
        <pc:docMk/>
      </pc:docMkLst>
      <pc:sldChg chg="modSp mod">
        <pc:chgData name="Michael Kuniega" userId="999f7fd1-0dc3-4cba-81fd-6a42a8d75a98" providerId="ADAL" clId="{2A25DCCB-A0D0-4CC5-AFD0-D175C40EC73F}" dt="2023-01-25T16:42:21.940" v="26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2A25DCCB-A0D0-4CC5-AFD0-D175C40EC73F}" dt="2023-01-25T16:42:21.940" v="26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addSp delSp modSp mod">
        <pc:chgData name="Michael Kuniega" userId="999f7fd1-0dc3-4cba-81fd-6a42a8d75a98" providerId="ADAL" clId="{2A25DCCB-A0D0-4CC5-AFD0-D175C40EC73F}" dt="2023-01-25T19:00:58.781" v="221" actId="1076"/>
        <pc:sldMkLst>
          <pc:docMk/>
          <pc:sldMk cId="838632154" sldId="276"/>
        </pc:sldMkLst>
        <pc:spChg chg="mod">
          <ac:chgData name="Michael Kuniega" userId="999f7fd1-0dc3-4cba-81fd-6a42a8d75a98" providerId="ADAL" clId="{2A25DCCB-A0D0-4CC5-AFD0-D175C40EC73F}" dt="2023-01-25T19:00:00.232" v="217" actId="1076"/>
          <ac:spMkLst>
            <pc:docMk/>
            <pc:sldMk cId="838632154" sldId="276"/>
            <ac:spMk id="5" creationId="{726F76E5-165B-72A5-6CDF-1F992F727881}"/>
          </ac:spMkLst>
        </pc:spChg>
        <pc:spChg chg="del mod">
          <ac:chgData name="Michael Kuniega" userId="999f7fd1-0dc3-4cba-81fd-6a42a8d75a98" providerId="ADAL" clId="{2A25DCCB-A0D0-4CC5-AFD0-D175C40EC73F}" dt="2023-01-25T18:58:15.955" v="31"/>
          <ac:spMkLst>
            <pc:docMk/>
            <pc:sldMk cId="838632154" sldId="276"/>
            <ac:spMk id="8" creationId="{B317F577-BA28-9744-0117-30B88014BC71}"/>
          </ac:spMkLst>
        </pc:spChg>
        <pc:picChg chg="add mod">
          <ac:chgData name="Michael Kuniega" userId="999f7fd1-0dc3-4cba-81fd-6a42a8d75a98" providerId="ADAL" clId="{2A25DCCB-A0D0-4CC5-AFD0-D175C40EC73F}" dt="2023-01-25T19:00:58.781" v="221" actId="1076"/>
          <ac:picMkLst>
            <pc:docMk/>
            <pc:sldMk cId="838632154" sldId="276"/>
            <ac:picMk id="3" creationId="{864000AF-033C-65FC-E839-7FCAA38778E6}"/>
          </ac:picMkLst>
        </pc:picChg>
      </pc:sldChg>
      <pc:sldChg chg="addSp delSp modSp mod">
        <pc:chgData name="Michael Kuniega" userId="999f7fd1-0dc3-4cba-81fd-6a42a8d75a98" providerId="ADAL" clId="{2A25DCCB-A0D0-4CC5-AFD0-D175C40EC73F}" dt="2023-01-25T22:47:33.360" v="814" actId="478"/>
        <pc:sldMkLst>
          <pc:docMk/>
          <pc:sldMk cId="3559811513" sldId="277"/>
        </pc:sldMkLst>
        <pc:spChg chg="mod">
          <ac:chgData name="Michael Kuniega" userId="999f7fd1-0dc3-4cba-81fd-6a42a8d75a98" providerId="ADAL" clId="{2A25DCCB-A0D0-4CC5-AFD0-D175C40EC73F}" dt="2023-01-25T19:03:45.187" v="322" actId="404"/>
          <ac:spMkLst>
            <pc:docMk/>
            <pc:sldMk cId="3559811513" sldId="277"/>
            <ac:spMk id="2" creationId="{72D75861-10CC-77A8-1366-0D3F8CFC3074}"/>
          </ac:spMkLst>
        </pc:spChg>
        <pc:spChg chg="add del mod">
          <ac:chgData name="Michael Kuniega" userId="999f7fd1-0dc3-4cba-81fd-6a42a8d75a98" providerId="ADAL" clId="{2A25DCCB-A0D0-4CC5-AFD0-D175C40EC73F}" dt="2023-01-25T22:47:33.360" v="814" actId="478"/>
          <ac:spMkLst>
            <pc:docMk/>
            <pc:sldMk cId="3559811513" sldId="277"/>
            <ac:spMk id="3" creationId="{2945A486-2906-765B-3073-E9D2BE3085F0}"/>
          </ac:spMkLst>
        </pc:spChg>
      </pc:sldChg>
      <pc:sldChg chg="del">
        <pc:chgData name="Michael Kuniega" userId="999f7fd1-0dc3-4cba-81fd-6a42a8d75a98" providerId="ADAL" clId="{2A25DCCB-A0D0-4CC5-AFD0-D175C40EC73F}" dt="2023-01-25T19:02:39.087" v="224" actId="47"/>
        <pc:sldMkLst>
          <pc:docMk/>
          <pc:sldMk cId="390724346" sldId="278"/>
        </pc:sldMkLst>
      </pc:sldChg>
      <pc:sldChg chg="addSp delSp modSp new mod modClrScheme chgLayout">
        <pc:chgData name="Michael Kuniega" userId="999f7fd1-0dc3-4cba-81fd-6a42a8d75a98" providerId="ADAL" clId="{2A25DCCB-A0D0-4CC5-AFD0-D175C40EC73F}" dt="2023-01-25T22:25:46.775" v="812" actId="1076"/>
        <pc:sldMkLst>
          <pc:docMk/>
          <pc:sldMk cId="1726195277" sldId="278"/>
        </pc:sldMkLst>
        <pc:spChg chg="del">
          <ac:chgData name="Michael Kuniega" userId="999f7fd1-0dc3-4cba-81fd-6a42a8d75a98" providerId="ADAL" clId="{2A25DCCB-A0D0-4CC5-AFD0-D175C40EC73F}" dt="2023-01-25T22:21:50.191" v="324" actId="700"/>
          <ac:spMkLst>
            <pc:docMk/>
            <pc:sldMk cId="1726195277" sldId="278"/>
            <ac:spMk id="2" creationId="{E81033E1-AEC6-D518-77D0-42582D790771}"/>
          </ac:spMkLst>
        </pc:spChg>
        <pc:spChg chg="del">
          <ac:chgData name="Michael Kuniega" userId="999f7fd1-0dc3-4cba-81fd-6a42a8d75a98" providerId="ADAL" clId="{2A25DCCB-A0D0-4CC5-AFD0-D175C40EC73F}" dt="2023-01-25T22:21:50.191" v="324" actId="700"/>
          <ac:spMkLst>
            <pc:docMk/>
            <pc:sldMk cId="1726195277" sldId="278"/>
            <ac:spMk id="3" creationId="{BD496F43-8EE0-EA8D-01D0-79306725C8B4}"/>
          </ac:spMkLst>
        </pc:spChg>
        <pc:spChg chg="add mod">
          <ac:chgData name="Michael Kuniega" userId="999f7fd1-0dc3-4cba-81fd-6a42a8d75a98" providerId="ADAL" clId="{2A25DCCB-A0D0-4CC5-AFD0-D175C40EC73F}" dt="2023-01-25T22:25:46.775" v="812" actId="1076"/>
          <ac:spMkLst>
            <pc:docMk/>
            <pc:sldMk cId="1726195277" sldId="278"/>
            <ac:spMk id="4" creationId="{67251B2A-41F9-6B76-0C2D-E083FF02C3F4}"/>
          </ac:spMkLst>
        </pc:spChg>
        <pc:spChg chg="add mod">
          <ac:chgData name="Michael Kuniega" userId="999f7fd1-0dc3-4cba-81fd-6a42a8d75a98" providerId="ADAL" clId="{2A25DCCB-A0D0-4CC5-AFD0-D175C40EC73F}" dt="2023-01-25T22:25:37.085" v="811" actId="1076"/>
          <ac:spMkLst>
            <pc:docMk/>
            <pc:sldMk cId="1726195277" sldId="278"/>
            <ac:spMk id="5" creationId="{51B8ED24-BD1B-EDD2-52B8-B5AAAABFFE7F}"/>
          </ac:spMkLst>
        </pc:spChg>
      </pc:sldChg>
      <pc:sldChg chg="modSp add mod">
        <pc:chgData name="Michael Kuniega" userId="999f7fd1-0dc3-4cba-81fd-6a42a8d75a98" providerId="ADAL" clId="{2A25DCCB-A0D0-4CC5-AFD0-D175C40EC73F}" dt="2023-01-25T22:52:10.236" v="1087" actId="404"/>
        <pc:sldMkLst>
          <pc:docMk/>
          <pc:sldMk cId="812058302" sldId="279"/>
        </pc:sldMkLst>
        <pc:spChg chg="mod">
          <ac:chgData name="Michael Kuniega" userId="999f7fd1-0dc3-4cba-81fd-6a42a8d75a98" providerId="ADAL" clId="{2A25DCCB-A0D0-4CC5-AFD0-D175C40EC73F}" dt="2023-01-25T22:52:10.236" v="1087" actId="404"/>
          <ac:spMkLst>
            <pc:docMk/>
            <pc:sldMk cId="812058302" sldId="279"/>
            <ac:spMk id="2" creationId="{72D75861-10CC-77A8-1366-0D3F8CFC3074}"/>
          </ac:spMkLst>
        </pc:spChg>
      </pc:sldChg>
      <pc:sldChg chg="del">
        <pc:chgData name="Michael Kuniega" userId="999f7fd1-0dc3-4cba-81fd-6a42a8d75a98" providerId="ADAL" clId="{2A25DCCB-A0D0-4CC5-AFD0-D175C40EC73F}" dt="2023-01-25T19:02:38.582" v="223" actId="47"/>
        <pc:sldMkLst>
          <pc:docMk/>
          <pc:sldMk cId="1092510786" sldId="279"/>
        </pc:sldMkLst>
      </pc:sldChg>
      <pc:sldChg chg="del">
        <pc:chgData name="Michael Kuniega" userId="999f7fd1-0dc3-4cba-81fd-6a42a8d75a98" providerId="ADAL" clId="{2A25DCCB-A0D0-4CC5-AFD0-D175C40EC73F}" dt="2023-01-25T19:02:38.168" v="222" actId="47"/>
        <pc:sldMkLst>
          <pc:docMk/>
          <pc:sldMk cId="597236972" sldId="280"/>
        </pc:sldMkLst>
      </pc:sldChg>
      <pc:sldChg chg="modSp add del mod">
        <pc:chgData name="Michael Kuniega" userId="999f7fd1-0dc3-4cba-81fd-6a42a8d75a98" providerId="ADAL" clId="{2A25DCCB-A0D0-4CC5-AFD0-D175C40EC73F}" dt="2023-01-29T00:57:39.285" v="1409" actId="47"/>
        <pc:sldMkLst>
          <pc:docMk/>
          <pc:sldMk cId="2371875382" sldId="280"/>
        </pc:sldMkLst>
        <pc:spChg chg="mod">
          <ac:chgData name="Michael Kuniega" userId="999f7fd1-0dc3-4cba-81fd-6a42a8d75a98" providerId="ADAL" clId="{2A25DCCB-A0D0-4CC5-AFD0-D175C40EC73F}" dt="2023-01-28T20:32:34.956" v="1407" actId="20577"/>
          <ac:spMkLst>
            <pc:docMk/>
            <pc:sldMk cId="2371875382" sldId="280"/>
            <ac:spMk id="2" creationId="{72D75861-10CC-77A8-1366-0D3F8CFC3074}"/>
          </ac:spMkLst>
        </pc:spChg>
      </pc:sldChg>
      <pc:sldChg chg="del">
        <pc:chgData name="Michael Kuniega" userId="999f7fd1-0dc3-4cba-81fd-6a42a8d75a98" providerId="ADAL" clId="{2A25DCCB-A0D0-4CC5-AFD0-D175C40EC73F}" dt="2023-01-25T19:02:44.170" v="225" actId="47"/>
        <pc:sldMkLst>
          <pc:docMk/>
          <pc:sldMk cId="506291181" sldId="281"/>
        </pc:sldMkLst>
      </pc:sldChg>
      <pc:sldChg chg="modSp add mod">
        <pc:chgData name="Michael Kuniega" userId="999f7fd1-0dc3-4cba-81fd-6a42a8d75a98" providerId="ADAL" clId="{2A25DCCB-A0D0-4CC5-AFD0-D175C40EC73F}" dt="2023-01-29T01:09:55.841" v="1433" actId="20577"/>
        <pc:sldMkLst>
          <pc:docMk/>
          <pc:sldMk cId="1744894951" sldId="281"/>
        </pc:sldMkLst>
        <pc:spChg chg="mod">
          <ac:chgData name="Michael Kuniega" userId="999f7fd1-0dc3-4cba-81fd-6a42a8d75a98" providerId="ADAL" clId="{2A25DCCB-A0D0-4CC5-AFD0-D175C40EC73F}" dt="2023-01-29T01:09:55.841" v="1433" actId="20577"/>
          <ac:spMkLst>
            <pc:docMk/>
            <pc:sldMk cId="1744894951" sldId="281"/>
            <ac:spMk id="2" creationId="{72D75861-10CC-77A8-1366-0D3F8CFC30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3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.7: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Optimization Problems</a:t>
            </a:r>
            <a:endParaRPr kumimoji="0" lang="en-US" sz="8000" b="1" i="0" u="none" strike="noStrike" kern="1200" cap="none" spc="-5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251B2A-41F9-6B76-0C2D-E083FF02C3F4}"/>
              </a:ext>
            </a:extLst>
          </p:cNvPr>
          <p:cNvSpPr txBox="1"/>
          <p:nvPr/>
        </p:nvSpPr>
        <p:spPr>
          <a:xfrm>
            <a:off x="395955" y="222191"/>
            <a:ext cx="11400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Procedures for Solving Applied Minimum and Maximum Problems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B8ED24-BD1B-EDD2-52B8-B5AAAABFFE7F}"/>
              </a:ext>
            </a:extLst>
          </p:cNvPr>
          <p:cNvSpPr txBox="1"/>
          <p:nvPr/>
        </p:nvSpPr>
        <p:spPr>
          <a:xfrm>
            <a:off x="222191" y="1043731"/>
            <a:ext cx="1169919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 symbols to all given quantities and quantities to be determined.</a:t>
            </a:r>
          </a:p>
          <a:p>
            <a:pPr marL="514350" indent="-514350">
              <a:buFont typeface="+mj-lt"/>
              <a:buAutoNum type="arabicPeriod"/>
            </a:pP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primary equation for the quantity to be maximized or minimized.</a:t>
            </a:r>
          </a:p>
          <a:p>
            <a:pPr marL="514350" indent="-514350">
              <a:buFont typeface="+mj-lt"/>
              <a:buAutoNum type="arabicPeriod"/>
            </a:pP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 the primary equation to one having a single independent variable. This may involve the use of a secondary equation.</a:t>
            </a:r>
          </a:p>
          <a:p>
            <a:pPr marL="514350" indent="-514350">
              <a:buFont typeface="+mj-lt"/>
              <a:buAutoNum type="arabicPeriod"/>
            </a:pP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the domain. Make sure it makes sense.</a:t>
            </a:r>
          </a:p>
          <a:p>
            <a:pPr marL="514350" indent="-514350">
              <a:buFont typeface="+mj-lt"/>
              <a:buAutoNum type="arabicPeriod"/>
            </a:pP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the mad and min by differentiation.</a:t>
            </a:r>
          </a:p>
        </p:txBody>
      </p:sp>
    </p:spTree>
    <p:extLst>
      <p:ext uri="{BB962C8B-B14F-4D97-AF65-F5344CB8AC3E}">
        <p14:creationId xmlns:p14="http://schemas.microsoft.com/office/powerpoint/2010/main" val="172619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6F76E5-165B-72A5-6CDF-1F992F727881}"/>
                  </a:ext>
                </a:extLst>
              </p:cNvPr>
              <p:cNvSpPr txBox="1"/>
              <p:nvPr/>
            </p:nvSpPr>
            <p:spPr>
              <a:xfrm>
                <a:off x="249865" y="0"/>
                <a:ext cx="11692270" cy="15808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A manufacturer wants to design an OPEN box having a square base and a surface area of 108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What dimensions will produce a box with a maximum volume?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6F76E5-165B-72A5-6CDF-1F992F727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5" y="0"/>
                <a:ext cx="11692270" cy="1580817"/>
              </a:xfrm>
              <a:prstGeom prst="rect">
                <a:avLst/>
              </a:prstGeom>
              <a:blipFill>
                <a:blip r:embed="rId2"/>
                <a:stretch>
                  <a:fillRect l="-1408" t="-5405" r="-1668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864000AF-033C-65FC-E839-7FCAA3877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865" y="1580817"/>
            <a:ext cx="3143447" cy="214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Find the points on the graph of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that are closest to the point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088375"/>
              </a:xfrm>
              <a:prstGeom prst="rect">
                <a:avLst/>
              </a:prstGeom>
              <a:blipFill>
                <a:blip r:embed="rId2"/>
                <a:stretch>
                  <a:fillRect l="-1350" t="-6145" b="-20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81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75861-10CC-77A8-1366-0D3F8CFC3074}"/>
              </a:ext>
            </a:extLst>
          </p:cNvPr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 Two posts, one 12 feet high and the other 28 feet high, stand 30 feet apart. They are to be stayed by two wires, attached to a single stake, running from ground level to the top of each post. Where should the stake be placed to use the least amount of wire?</a:t>
            </a:r>
          </a:p>
        </p:txBody>
      </p:sp>
    </p:spTree>
    <p:extLst>
      <p:ext uri="{BB962C8B-B14F-4D97-AF65-F5344CB8AC3E}">
        <p14:creationId xmlns:p14="http://schemas.microsoft.com/office/powerpoint/2010/main" val="812058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75861-10CC-77A8-1366-0D3F8CFC3074}"/>
              </a:ext>
            </a:extLst>
          </p:cNvPr>
          <p:cNvSpPr txBox="1"/>
          <p:nvPr/>
        </p:nvSpPr>
        <p:spPr>
          <a:xfrm>
            <a:off x="0" y="0"/>
            <a:ext cx="122699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4) An open box of a maximum volume is to be made from a square piece of material. 24 inches on a side, by cutting equal squares from the corners and turning up the sides. Find the dimensions which will produce a box having the largest possible volume.</a:t>
            </a:r>
          </a:p>
        </p:txBody>
      </p:sp>
    </p:spTree>
    <p:extLst>
      <p:ext uri="{BB962C8B-B14F-4D97-AF65-F5344CB8AC3E}">
        <p14:creationId xmlns:p14="http://schemas.microsoft.com/office/powerpoint/2010/main" val="17448949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3586</TotalTime>
  <Words>263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9</cp:revision>
  <dcterms:created xsi:type="dcterms:W3CDTF">2022-12-28T03:08:26Z</dcterms:created>
  <dcterms:modified xsi:type="dcterms:W3CDTF">2023-01-29T01:10:00Z</dcterms:modified>
</cp:coreProperties>
</file>